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6" r:id="rId1"/>
  </p:sldMasterIdLst>
  <p:sldIdLst>
    <p:sldId id="27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43DBF-5609-4EEE-87B1-E631397CCE64}" v="5" dt="2025-09-13T18:39:02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348" y="10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raj Arya" userId="116808dbeaa341df" providerId="LiveId" clId="{49545C18-8757-47D1-8FDD-DF104E33C82E}"/>
    <pc:docChg chg="addSld modSld">
      <pc:chgData name="Suraj Arya" userId="116808dbeaa341df" providerId="LiveId" clId="{49545C18-8757-47D1-8FDD-DF104E33C82E}" dt="2025-09-13T18:39:47.424" v="14" actId="122"/>
      <pc:docMkLst>
        <pc:docMk/>
      </pc:docMkLst>
      <pc:sldChg chg="modTransition">
        <pc:chgData name="Suraj Arya" userId="116808dbeaa341df" providerId="LiveId" clId="{49545C18-8757-47D1-8FDD-DF104E33C82E}" dt="2025-09-13T18:37:48" v="2"/>
        <pc:sldMkLst>
          <pc:docMk/>
          <pc:sldMk cId="0" sldId="256"/>
        </pc:sldMkLst>
      </pc:sldChg>
      <pc:sldChg chg="modSp new mod">
        <pc:chgData name="Suraj Arya" userId="116808dbeaa341df" providerId="LiveId" clId="{49545C18-8757-47D1-8FDD-DF104E33C82E}" dt="2025-09-13T18:39:47.424" v="14" actId="122"/>
        <pc:sldMkLst>
          <pc:docMk/>
          <pc:sldMk cId="836595780" sldId="276"/>
        </pc:sldMkLst>
        <pc:spChg chg="mod">
          <ac:chgData name="Suraj Arya" userId="116808dbeaa341df" providerId="LiveId" clId="{49545C18-8757-47D1-8FDD-DF104E33C82E}" dt="2025-09-13T18:39:14.702" v="9" actId="1076"/>
          <ac:spMkLst>
            <pc:docMk/>
            <pc:sldMk cId="836595780" sldId="276"/>
            <ac:spMk id="2" creationId="{7887D0A8-D41C-7629-5820-3B16C231EE32}"/>
          </ac:spMkLst>
        </pc:spChg>
        <pc:spChg chg="mod">
          <ac:chgData name="Suraj Arya" userId="116808dbeaa341df" providerId="LiveId" clId="{49545C18-8757-47D1-8FDD-DF104E33C82E}" dt="2025-09-13T18:39:47.424" v="14" actId="122"/>
          <ac:spMkLst>
            <pc:docMk/>
            <pc:sldMk cId="836595780" sldId="276"/>
            <ac:spMk id="3" creationId="{049CAED7-D25F-94C8-273D-97F069518427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002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027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3105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0917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3347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7708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5698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1608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081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099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387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831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09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90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63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9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BCAD085-E8A6-8845-BD4E-CB4CCA059FC4}" type="datetimeFigureOut">
              <a:rPr lang="en-US" smtClean="0"/>
              <a:t>9/14/2025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840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7D0A8-D41C-7629-5820-3B16C231EE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3575" y="282577"/>
            <a:ext cx="9569448" cy="2616199"/>
          </a:xfrm>
        </p:spPr>
        <p:txBody>
          <a:bodyPr anchor="ctr"/>
          <a:lstStyle/>
          <a:p>
            <a:r>
              <a:rPr lang="en-US" dirty="0"/>
              <a:t>📊 Let’s Test Your Knowledge!</a:t>
            </a:r>
            <a:endParaRPr lang="en-IN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9CAED7-D25F-94C8-273D-97F069518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15378" y="2734733"/>
            <a:ext cx="6987645" cy="1388534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Answer the following 20 questions to check what you’ve learned about digital tools, cybersecurity, and smart habits!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836595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600" dirty="0"/>
              <a:t>Question 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Notion is used for…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Streaming movies</a:t>
            </a:r>
            <a:endParaRPr lang="en-US"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IN" dirty="0"/>
              <a:t>B. Playing music</a:t>
            </a: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US" dirty="0"/>
              <a:t>C</a:t>
            </a:r>
            <a:r>
              <a:rPr dirty="0"/>
              <a:t>. Organizing tasks, notes, and schedules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Editing videos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F2900E-FBDC-071E-2223-935D2953D1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6181B5C8-0612-6F63-C70F-DB97E3DA86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78D2F9-0550-5F14-4931-54E655602C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10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Forest app helps you…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Shop online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Focus on tasks by planting virtual trees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Connect with friends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Watch videos without ads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B297C2-66AC-EB19-573A-F9DB0FCA8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0EDEF34A-9759-A309-E0E9-D67B780007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C27BEE-3BC5-3245-0679-DBFB40333E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5719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11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476501"/>
            <a:ext cx="10018713" cy="3314700"/>
          </a:xfrm>
        </p:spPr>
        <p:txBody>
          <a:bodyPr>
            <a:normAutofit/>
          </a:bodyPr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Why should you avoid using the same </a:t>
            </a:r>
            <a:endParaRPr lang="en-US" dirty="0"/>
          </a:p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password everywhere?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It saves time</a:t>
            </a:r>
            <a:endParaRPr lang="en-US"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US" dirty="0"/>
              <a:t>B. It makes your device faster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US" dirty="0"/>
              <a:t>C. It’s easier to remember</a:t>
            </a: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US" dirty="0"/>
              <a:t>D</a:t>
            </a:r>
            <a:r>
              <a:rPr dirty="0"/>
              <a:t>. It increases security risks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1FA7CD-3787-FEF0-D528-823C3950D3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C74C6985-D5B2-6640-E6DF-9D6AC72727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A17AD6-9999-8331-ED5F-3EDA24AAD4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12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What’s a benefit of using Google Calendar?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It helps you track video views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It reminds you of important tasks and deadlines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It connects you to random people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It deletes old files automatically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ED1AD6-A234-4D6D-15A1-190CB1310A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BAD997F5-A72C-19D4-D8E1-14F1AC672D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6C0B2A-F659-468C-8C8A-D9193DE78A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13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Which of the following is a healthy tech habit?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Using apps for focus and time management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Watching videos all night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Ignoring assignments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Not updating apps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BC3123-5BF4-5291-2093-F0B64F06F2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9D69D436-4F7A-4EFC-5CA2-947669B571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A87EE2-5AFA-DE96-4B11-F07D71B6D8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5719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14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6583365" cy="3124201"/>
          </a:xfrm>
        </p:spPr>
        <p:txBody>
          <a:bodyPr>
            <a:normAutofit/>
          </a:bodyPr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What’s the main purpose of using productivity apps?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Distract yourself</a:t>
            </a:r>
            <a:endParaRPr lang="en-US"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IN" dirty="0"/>
              <a:t>B. Watch more content</a:t>
            </a: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US" dirty="0"/>
              <a:t>C</a:t>
            </a:r>
            <a:r>
              <a:rPr dirty="0"/>
              <a:t>. Improve organization and efficiency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US" dirty="0"/>
              <a:t>D</a:t>
            </a:r>
            <a:r>
              <a:rPr dirty="0"/>
              <a:t>. Avoid learning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B566AB-557D-D015-471D-A069951D64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0028A287-77E4-3D20-D03E-B4346B7579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AEEDB6C-7231-3BD9-2BAC-FA0AF4F6C7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15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666999"/>
            <a:ext cx="6516690" cy="3124201"/>
          </a:xfrm>
        </p:spPr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Which app helps you manage tasks using boards and lists?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Instagram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Trello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YouTube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WhatsApp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46F359-4212-CA57-8F37-E78F3D57DF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0851C8B5-3E19-47E6-16B7-D792F3C12F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FC8D06F-CF86-588D-02FD-05AB4A7825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8334374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16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2666999"/>
            <a:ext cx="6611940" cy="3124201"/>
          </a:xfrm>
        </p:spPr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How does technology affect mental health if overused?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Improves focus always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Can cause stress and anxiety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Has no effect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Makes you smarter overnight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25EC61-8DC7-71D5-87AA-81DB73C02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13CE6D61-89B1-AF9B-BBBA-BA2CA3C749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6A45A1-4829-E760-F352-1344D11A0D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17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6640515" cy="3124201"/>
          </a:xfrm>
        </p:spPr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Which app helps you take notes and organize them across devices?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Evernote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Maps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Calculator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Music player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262666-ACED-2790-9A6E-1C08079EFF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8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D5E2A6C9-E1BD-1030-9850-4B02ED4619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4E788B-0BB4-8890-ED1A-53753C5654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6659565" cy="3124201"/>
          </a:xfrm>
        </p:spPr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What should you do if you receive a suspicious email?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Click the link immediately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Delete or report it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Share with friends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Ignore and save it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DA8DD9-2EFE-9274-F9D7-F0CF8C844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CCB41325-54A6-68F2-3BA6-18E095F33E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21741A-6ED8-656E-53E6-B22A5A358C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7F6EDC57-6606-4B6D-AA98-D9A64CEB69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</a:t>
            </a:r>
            <a:r>
              <a:rPr lang="en-US" sz="6000" dirty="0"/>
              <a:t>18</a:t>
            </a:r>
            <a:endParaRPr sz="6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5719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66899"/>
            <a:ext cx="10018713" cy="3124201"/>
          </a:xfrm>
        </p:spPr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What is digital literacy?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Knowing how to code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Ability to use digital devices and tools effectively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Playing video games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Reading printed books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DCE1E0-19A6-A4BA-6DD8-5DE647444F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13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1A59C72F-0EA9-D116-8654-A457AF9CDC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4484C2B-0F7B-357E-AA37-E505F5C9A7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19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5735" y="2666999"/>
            <a:ext cx="10018713" cy="3124201"/>
          </a:xfrm>
        </p:spPr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What helps you balance screen time while studying?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Forest or focus timer apps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Social media apps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Games with rewards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Streaming platforms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15897C-4058-839E-93B8-8AC73F397B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9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AB6138FE-D641-6443-250C-8FAE3E887E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9577F2-2076-E339-F9E1-C4A00BF301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20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What is the best way to stay safe online?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Use strong passwords and secure networks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Share passwords with friends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Click on unknown links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Use outdated software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F6B738-C97F-523E-550B-7DA9D1F997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6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C280A91E-5360-27B5-6372-1EBFC72FCB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27D5DE-C4F0-9F9A-9993-BA670F707D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sz="6000" b="1" dirty="0">
                <a:solidFill>
                  <a:srgbClr val="FFD700"/>
                </a:solidFill>
              </a:rPr>
              <a:t>Question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8110" y="1866899"/>
            <a:ext cx="10018713" cy="3124201"/>
          </a:xfrm>
        </p:spPr>
        <p:txBody>
          <a:bodyPr>
            <a:normAutofit/>
          </a:bodyPr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Which tool helps you organize notes efficiently?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Calculator</a:t>
            </a:r>
            <a:endParaRPr lang="en-US"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IN" dirty="0"/>
              <a:t>B. Camera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IN" dirty="0"/>
              <a:t>C. Maps</a:t>
            </a: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IN" dirty="0"/>
              <a:t>D. Notion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E42AE9-4AEC-3A93-95DE-BF275BA719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F8A71BD5-FE5A-FC34-D1A4-B029FBCF67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BFAE8E-1BE2-175A-D9F6-6982A9DDFE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9050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000" dirty="0"/>
              <a:t>Question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733550"/>
            <a:ext cx="6735765" cy="3390900"/>
          </a:xfrm>
        </p:spPr>
        <p:txBody>
          <a:bodyPr>
            <a:normAutofit/>
          </a:bodyPr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What is an example of an educational resource online?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US" dirty="0"/>
              <a:t>A</a:t>
            </a:r>
            <a:r>
              <a:rPr dirty="0"/>
              <a:t>. YouTube learning channels</a:t>
            </a:r>
            <a:endParaRPr lang="en-US"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IN" dirty="0"/>
              <a:t>B. Social media reels</a:t>
            </a: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Online shopping websites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Gaming platforms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86E1C6-77F3-0683-4777-AA416E1959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4CB4CF76-FCE4-E9F2-B32A-1EB8DB5B99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F7A453-F88A-A11D-7C8A-22643E490D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</p:spPr>
        <p:txBody>
          <a:bodyPr>
            <a:normAutofit/>
          </a:bodyPr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600" dirty="0"/>
              <a:t>Question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66899"/>
            <a:ext cx="10018713" cy="3124201"/>
          </a:xfrm>
        </p:spPr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What is phishing?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A new video trend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A scam trying to steal your personal info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A game played online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A fitness app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AC3DE0-E995-134C-0FEC-7C42F67F1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AF8925AC-DCBE-EC3A-CB35-362D2EA89B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27B661-A7BC-C5F9-EC37-78B31661CA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</p:spPr>
        <p:txBody>
          <a:bodyPr/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600" b="1" dirty="0">
                <a:solidFill>
                  <a:srgbClr val="FFD700"/>
                </a:solidFill>
              </a:rPr>
              <a:t>Question</a:t>
            </a:r>
            <a:r>
              <a:rPr dirty="0"/>
              <a:t>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Which is a sign of a phishing email?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It’s from a verified company</a:t>
            </a:r>
            <a:endParaRPr lang="en-US"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US" dirty="0"/>
              <a:t>B. It only offers free content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US" dirty="0"/>
              <a:t>C. It never contains links</a:t>
            </a: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lang="en-US" dirty="0"/>
              <a:t>D</a:t>
            </a:r>
            <a:r>
              <a:rPr dirty="0"/>
              <a:t>. It asks for passwords or bank details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37514C-0491-1978-CAF9-E341A8BBE4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7E3D3E30-3BD8-EB40-12B1-E781817A28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3637E07-0B3C-2626-6246-404BF627A7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sz="6600" b="1" dirty="0">
                <a:solidFill>
                  <a:srgbClr val="FFD700"/>
                </a:solidFill>
              </a:rPr>
              <a:t>Question 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Two-factor authentication helps you by…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Speeding up your internet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Adding extra security when logging in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Increasing storage space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Automatically sharing files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C823B7-2DB4-0847-AE9D-3829F0D27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C818F0AD-1533-D8DE-E564-31F1AC78E3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E657B25-3165-20CA-F715-B5A670611C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334375" cy="1752599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sz="6600" b="1" dirty="0">
                <a:solidFill>
                  <a:srgbClr val="FFD700"/>
                </a:solidFill>
              </a:rPr>
              <a:t>Question 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Which app helps improve your writing?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Grammarly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Maps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YouTube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Netflix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70C769-190A-D1CA-286F-FCB99F4EEB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F5116901-30F4-EF91-72BA-59D7D6236E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9E528D-BBC5-B8DB-C2E7-550F9251BE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9050"/>
            <a:ext cx="8334375" cy="1752599"/>
          </a:xfrm>
        </p:spPr>
        <p:txBody>
          <a:bodyPr/>
          <a:lstStyle/>
          <a:p>
            <a:pPr>
              <a:defRPr sz="4000" b="1">
                <a:solidFill>
                  <a:srgbClr val="FFD700"/>
                </a:solidFill>
              </a:defRPr>
            </a:pPr>
            <a:r>
              <a:rPr sz="6600" b="1" dirty="0">
                <a:solidFill>
                  <a:srgbClr val="FFD700"/>
                </a:solidFill>
              </a:rPr>
              <a:t>Question 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 sz="2400">
                <a:solidFill>
                  <a:srgbClr val="FFFFFF"/>
                </a:solidFill>
              </a:defRPr>
            </a:pPr>
            <a:r>
              <a:rPr dirty="0"/>
              <a:t>AI tools like ChatGPT are useful because…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A. They replace all teachers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B. They assist with writing, learning, and problem-solving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C. They slow down your device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r>
              <a:rPr dirty="0"/>
              <a:t>D. They only work in labs</a:t>
            </a:r>
          </a:p>
          <a:p>
            <a:pPr>
              <a:defRPr sz="2000">
                <a:solidFill>
                  <a:srgbClr val="FFFFFF"/>
                </a:solidFill>
              </a:defRPr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CDD9E4-D14A-5598-A5C3-B5D69486E9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52" y="5996239"/>
            <a:ext cx="771273" cy="771273"/>
          </a:xfrm>
          <a:prstGeom prst="rect">
            <a:avLst/>
          </a:prstGeom>
        </p:spPr>
      </p:pic>
      <p:pic>
        <p:nvPicPr>
          <p:cNvPr id="7" name="WhatsApp Video 2024-06-02 at 17.09.50_17949ad0">
            <a:hlinkClick r:id="" action="ppaction://media"/>
            <a:extLst>
              <a:ext uri="{FF2B5EF4-FFF2-40B4-BE49-F238E27FC236}">
                <a16:creationId xmlns:a16="http://schemas.microsoft.com/office/drawing/2014/main" id="{C7CF26CC-7FDF-E982-217E-94BCD1F2B4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CD3878-865B-812C-A455-6B47CB7451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3698" y="35719"/>
            <a:ext cx="2219325" cy="22193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5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Custom 7">
      <a:majorFont>
        <a:latin typeface="Monotype Corsiva"/>
        <a:ea typeface=""/>
        <a:cs typeface=""/>
      </a:majorFont>
      <a:minorFont>
        <a:latin typeface="Cambria"/>
        <a:ea typeface=""/>
        <a:cs typeface="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A8598DC-94AF-487F-9187-B54BEFB98E5D}">
  <we:reference id="wa200005566" version="3.0.0.3" store="en-IN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46</TotalTime>
  <Words>674</Words>
  <Application>Microsoft Office PowerPoint</Application>
  <PresentationFormat>Widescreen</PresentationFormat>
  <Paragraphs>143</Paragraphs>
  <Slides>21</Slides>
  <Notes>0</Notes>
  <HiddenSlides>0</HiddenSlides>
  <MMClips>20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Cambria</vt:lpstr>
      <vt:lpstr>Monotype Corsiva</vt:lpstr>
      <vt:lpstr>Parallax</vt:lpstr>
      <vt:lpstr>📊 Let’s Test Your Knowledge!</vt:lpstr>
      <vt:lpstr>Question 1</vt:lpstr>
      <vt:lpstr>Question 2</vt:lpstr>
      <vt:lpstr>Question 3</vt:lpstr>
      <vt:lpstr>Question 4</vt:lpstr>
      <vt:lpstr>Question 5</vt:lpstr>
      <vt:lpstr>Question 6</vt:lpstr>
      <vt:lpstr>Question 7</vt:lpstr>
      <vt:lpstr>Question 8</vt:lpstr>
      <vt:lpstr>Question 9</vt:lpstr>
      <vt:lpstr>Question 10</vt:lpstr>
      <vt:lpstr>Question 11</vt:lpstr>
      <vt:lpstr>Question 12</vt:lpstr>
      <vt:lpstr>Question 13</vt:lpstr>
      <vt:lpstr>Question 14</vt:lpstr>
      <vt:lpstr>Question 15</vt:lpstr>
      <vt:lpstr>Question 16</vt:lpstr>
      <vt:lpstr>Question 17</vt:lpstr>
      <vt:lpstr>Question 18</vt:lpstr>
      <vt:lpstr>Question 19</vt:lpstr>
      <vt:lpstr>Question 20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Suraj Arya</dc:creator>
  <cp:keywords/>
  <dc:description>generated using python-pptx</dc:description>
  <cp:lastModifiedBy>Suraj Arya</cp:lastModifiedBy>
  <cp:revision>2</cp:revision>
  <dcterms:created xsi:type="dcterms:W3CDTF">2013-01-27T09:14:16Z</dcterms:created>
  <dcterms:modified xsi:type="dcterms:W3CDTF">2025-09-13T18:39:50Z</dcterms:modified>
  <cp:category/>
</cp:coreProperties>
</file>

<file path=docProps/thumbnail.jpeg>
</file>